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24d1274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24d1274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24d1274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24d1274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24d127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24d127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24d127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24d127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(가제)만약의 OOO였습니다. 감사합니다.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a62b06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a62b06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a62b06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a62b06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a62b06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a62b06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7e8971d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7e8971d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e8971d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e8971d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e8971d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e8971d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024d1274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024d1274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24d12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24d12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024d127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024d127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24d127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24d127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4d127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24d127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24d127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24d127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024d127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024d127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hyperlink" Target="https://notefolio.net/kimsuaqu/173863" TargetMode="External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harm114.or.kr/main.asp" TargetMode="External"/><Relationship Id="rId4" Type="http://schemas.openxmlformats.org/officeDocument/2006/relationships/hyperlink" Target="https://www.data.go.k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5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ko" sz="3000">
                <a:solidFill>
                  <a:srgbClr val="333333"/>
                </a:solidFill>
              </a:rPr>
              <a:t>[심화 프로젝트 계획서]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366175"/>
            <a:ext cx="85206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프로젝트 개요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주제 선정 배경 및 시장 분석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목표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팀원별 담당 역할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개발 계획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일정 계획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개발 언어 및 활용 기술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예산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분석 및 설계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요구사항 정의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ko" sz="1200">
                <a:solidFill>
                  <a:srgbClr val="333333"/>
                </a:solidFill>
              </a:rPr>
              <a:t>애플리케이션 아키텍쳐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rgbClr val="333333"/>
                </a:solidFill>
              </a:rPr>
              <a:t>[프로젝트 개발 환경]</a:t>
            </a:r>
            <a:endParaRPr b="1" sz="30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9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Server : AWS - ubuntu 16.04 - Filezila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Database : MySQL - Workbench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Backend : Spring - JPA - Gradle - IntelliJ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Frontend : Vue - Visual Code? - IntelliJ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팀원 소개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466625" y="1017725"/>
            <a:ext cx="1366200" cy="14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2004125" y="3027425"/>
            <a:ext cx="1366200" cy="14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4013850" y="1017725"/>
            <a:ext cx="1366200" cy="14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5587250" y="3027425"/>
            <a:ext cx="1366200" cy="14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7147850" y="867700"/>
            <a:ext cx="1366200" cy="14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3824100" y="2672075"/>
            <a:ext cx="1495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김지승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OO 담당</a:t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337025" y="2723625"/>
            <a:ext cx="1495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이은택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</a:t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1984575" y="4463825"/>
            <a:ext cx="1495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권순국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OO 담당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587250" y="4395300"/>
            <a:ext cx="1495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오석빈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OO 담당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7083050" y="2571750"/>
            <a:ext cx="1495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이정훈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OO 담당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QnA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20200511 UI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45" y="1923925"/>
            <a:ext cx="4302026" cy="2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311700" y="949210"/>
            <a:ext cx="8191310" cy="25746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들어와서 수정해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네!</a:t>
            </a: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375" y="386700"/>
            <a:ext cx="5737826" cy="4563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5" y="127431"/>
            <a:ext cx="4337074" cy="2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344350"/>
            <a:ext cx="4419600" cy="222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87" y="2938474"/>
            <a:ext cx="4572000" cy="189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212" y="2724145"/>
            <a:ext cx="4270388" cy="20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0" y="395475"/>
            <a:ext cx="2248075" cy="435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400" y="395475"/>
            <a:ext cx="6299776" cy="35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4551375" y="-68625"/>
            <a:ext cx="2984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5"/>
              </a:rPr>
              <a:t>https://notefolio.net/kimsuaqu/173863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345275" y="1326200"/>
            <a:ext cx="1686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약도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나만의 약국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3345275" y="3285000"/>
            <a:ext cx="3727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 4반 5팀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이은택, 김지승, 이정훈, 오석빈, 권순국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7504275" y="632900"/>
            <a:ext cx="1296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부분 지도로 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175" y="1276863"/>
            <a:ext cx="11811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-1747800" y="1017725"/>
            <a:ext cx="2350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XXX님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N개의 약을 보관중입니다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-1747800" y="1868525"/>
            <a:ext cx="20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유통기한이 얼마 남지 않았어요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2581800" y="274350"/>
            <a:ext cx="1728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약을 쉽게 등록하고 싶어요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2581800" y="1647725"/>
            <a:ext cx="2190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보관중인 약의 개수를 직관적으로 보고 싶어요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581800" y="2380975"/>
            <a:ext cx="17280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먹어야하는 약의 일정을 (1일1회1정)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등록하고 싶어요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2581800" y="4231200"/>
            <a:ext cx="1728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알림을 받고 먹은 경우 클릭하여 </a:t>
            </a:r>
            <a:r>
              <a:rPr lang="ko">
                <a:solidFill>
                  <a:schemeClr val="dk1"/>
                </a:solidFill>
              </a:rPr>
              <a:t>기록하고 싶어요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625" y="569738"/>
            <a:ext cx="323275" cy="3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26080" l="0" r="0" t="32950"/>
          <a:stretch/>
        </p:blipFill>
        <p:spPr>
          <a:xfrm>
            <a:off x="628125" y="2883425"/>
            <a:ext cx="1868300" cy="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-1677675" y="3214700"/>
            <a:ext cx="17280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영양제 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올바른 용법과 용량을 지킵시다 캠페인 등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20200514 기능 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핵심기능 1 : 약국 빨리 찾기 (메인 페이지)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1 : 전화번호 연결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2 : 길찾기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3 : 없으면 응급실 안내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핵심기능 2 : 나만의 약국(나만의 냉장고)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1 : 로그인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2 : 약 등록 CRUD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3 : 약 캘린더, 알람(=&gt; PWA, nativescript?)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ㄴ 부가 4 : 복약 일지(기록)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(부제)슬기로운약국생활</a:t>
            </a:r>
            <a:endParaRPr sz="21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심화 PJT 4반 5팀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 : 이은택, 팀원 : 권순국, 김지승, 오석빈, 이정훈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125" y="336275"/>
            <a:ext cx="2869175" cy="2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0" y="744575"/>
            <a:ext cx="2332075" cy="23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-5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명명 = &gt; 트렐로 들어와바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74550"/>
            <a:ext cx="85206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9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감기 조심하세요~ 싸피 + 파마씨? 싸피약국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나약한자들 나약한사람들 나약한사발 =&gt; 강한사람들의 강약중강약  =&gt; 약하지않은사람들 =&gt; 하이한사람들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약하고갑시다 약합시다 약해집시다 도대체무슨약을했길래, 멋진약세계, 카페인한사발, 한약하실래요, 전방에약국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24/7 twentyfour seven, 거리에서, 서울에서 김서방찾기 =&gt; 한국에서불켜진약국찾기 =&gt; 약약무슨약 , 전방에YG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만약(10000약, IF = Immediately Find), 쥐약,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약도(藥道) =&gt; 대동약지도 , 약사가 복약지도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내비게이션 =&gt; 약비게이션 길찾기 =&gt; 약국찾기 =&gt; 약찾기 =&gt; 맵피스 =&gt; 약피스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응급약국 =&gt; 슬기로운약국생활 =&gt; 싸약을들라=&gt; 알약W3 =&gt; 우리동네약국대장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위기탈출넘버원 =&gt; 약국찾기넘버원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약빤져스 =&gt; 가디언즈 오브 파마시 =&gt; 약국지킴이 =&gt; 캡틴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메디씬, 메디쇼, </a:t>
            </a:r>
            <a:r>
              <a:rPr lang="ko" sz="1200">
                <a:solidFill>
                  <a:srgbClr val="333333"/>
                </a:solidFill>
              </a:rPr>
              <a:t>夜</a:t>
            </a:r>
            <a:r>
              <a:rPr lang="ko" sz="1200">
                <a:solidFill>
                  <a:srgbClr val="333333"/>
                </a:solidFill>
              </a:rPr>
              <a:t>국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" sz="1200">
                <a:solidFill>
                  <a:srgbClr val="333333"/>
                </a:solidFill>
              </a:rPr>
              <a:t>두통, 치통, 생리통엔 게보린 =&gt; 늦은밤, 공휴일, 급할때는  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ko" sz="1200">
                <a:solidFill>
                  <a:srgbClr val="333333"/>
                </a:solidFill>
              </a:rPr>
              <a:t>오늘 발표한 사람들 : 아이디터, 좋아욧, 여미여미, 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ko"/>
              <a:t>UCC 인트로 스토리 : 공휴일 늦은밤 거리에서 급하게 약국을 찾는 한 남자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결국 약국을 찾지 못하고 쓰러지고 마는데 (위기탈출 넘버원 UI, BGM 사용) 약국찾기 넘버원 OOO  =&gt; OOO을 사용하고 내 인생이 달라졌다 =&gt; 넌 강해졌다 돌격해!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2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목차(자율적으로 변경)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기획 배경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와이어프레임, 시퀀셜 다이어그램??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개발한 기능 소개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기술 스택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팀원 소개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QnA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기획 배경 및 의도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늦은 저녁 급하게 약국을 찾을 때(공휴일)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 지도 서비스 또는 어플은 빠른 약국 찾기를 지원하지 않음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일반적인 약국의 운영시간이 아닌 시간에 약국을 찾는 사람은 다친 사람(아픈 사람)일 가능성이 높음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따라서 버튼 하나로 가장 가까운 운영중인 약국을 안내하고 때에 따라서 가장 가까운 응급실을 알려주는 서비스를 기획하게 됨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ko" sz="1200">
                <a:solidFill>
                  <a:srgbClr val="333333"/>
                </a:solidFill>
              </a:rPr>
              <a:t>휴일지킴이약국(</a:t>
            </a:r>
            <a:r>
              <a:rPr lang="ko" sz="1200" u="sng">
                <a:solidFill>
                  <a:srgbClr val="4183C4"/>
                </a:solidFill>
                <a:hlinkClick r:id="rId3"/>
              </a:rPr>
              <a:t>https://www.pharm114.or.kr/main.asp</a:t>
            </a:r>
            <a:r>
              <a:rPr lang="ko" sz="1200">
                <a:solidFill>
                  <a:srgbClr val="333333"/>
                </a:solidFill>
              </a:rPr>
              <a:t>) 사이트 리뉴얼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ko" sz="1200">
                <a:solidFill>
                  <a:srgbClr val="333333"/>
                </a:solidFill>
              </a:rPr>
              <a:t>공공데이터포털(</a:t>
            </a:r>
            <a:r>
              <a:rPr lang="ko" sz="1200" u="sng">
                <a:solidFill>
                  <a:srgbClr val="4183C4"/>
                </a:solidFill>
                <a:hlinkClick r:id="rId4"/>
              </a:rPr>
              <a:t>https://www.data.go.kr/</a:t>
            </a:r>
            <a:r>
              <a:rPr lang="ko" sz="1200">
                <a:solidFill>
                  <a:srgbClr val="333333"/>
                </a:solidFill>
              </a:rPr>
              <a:t>) api 활용</a:t>
            </a:r>
            <a:endParaRPr sz="1200">
              <a:solidFill>
                <a:srgbClr val="33333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기획 배경 및 의도(기존)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기존의 사이트 Param114와 비교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플레이스토어, 앱스토어의 다른 어플들과 비교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우리가 만드는 사이트의 방향성 제시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(중간 발표 이후 삭제)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와이어프레임, ERD, 시퀀셜 다이어그램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개발 완료된 기능 소개 =&gt; 서비스 소개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랜딩 페이지 =&gt; 처음부터 지도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버튼 클릭시 가장 가까운 약국 소개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전화번호 연결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길찾기 기능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주변 10km? 이내에 약국이 없다면 응급실 안내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또는 편의점 상비약 종류 안내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메인 기능 이외에 응급처치법 안내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약 정보 검색 기능 (네이버 리다이렉트?)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개인 로그인은 숨겨놓고아니면 추가기능  =&gt; 복용 약 등록, 식후 알림 기능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기술 스택(아이콘)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45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 생산성 도구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구글 클라우드, 구글 행아웃, 줌, 카톡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4-2. 형상 관리 도구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깃, 깃헙, 깃랩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4-3. IDE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인텔리제이 Ultimate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4-4. 웹 프레임워크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Spring, Vue, NativeScript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572000" y="1152475"/>
            <a:ext cx="45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 CI/CD 도구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젠킨스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4-6. 서버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AWS EC2, 리눅스, 우분투, 아파치, 톰캣 or nginx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4-7. 공공api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공공데이터포털(data.go.kr)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4-8. 기타 등등등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